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42900"/>
            <a:ext cx="60769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7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F:\РЭД ЛАЙНС\2019\Участники_конкурс\Дизайн_Петрова\Петрова-с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52004" cy="62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206" y="260648"/>
            <a:ext cx="62277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Петрова 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Анастасия</a:t>
            </a:r>
          </a:p>
          <a:p>
            <a:r>
              <a:rPr lang="ru-RU" sz="1200" dirty="0">
                <a:latin typeface="Century Gothic" pitchFamily="34" charset="0"/>
              </a:rPr>
              <a:t>Студентка </a:t>
            </a:r>
            <a:r>
              <a:rPr lang="ru-RU" sz="1200" dirty="0" smtClean="0">
                <a:latin typeface="Century Gothic" pitchFamily="34" charset="0"/>
              </a:rPr>
              <a:t>Иркутского национального</a:t>
            </a:r>
          </a:p>
          <a:p>
            <a:r>
              <a:rPr lang="ru-RU" sz="1200" dirty="0" smtClean="0">
                <a:latin typeface="Century Gothic" pitchFamily="34" charset="0"/>
              </a:rPr>
              <a:t> исследовательского технического университета,</a:t>
            </a:r>
          </a:p>
          <a:p>
            <a:r>
              <a:rPr lang="ru-RU" sz="1200" dirty="0" smtClean="0">
                <a:latin typeface="Century Gothic" pitchFamily="34" charset="0"/>
              </a:rPr>
              <a:t> г. Иркутск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8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374" y="416221"/>
            <a:ext cx="775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Победитель в номинации: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062" y="2204864"/>
            <a:ext cx="7163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Архитектура и градостроительство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10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58423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Ященко Артём 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Студент Томского архитектурно-строительного университета, г. Томск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2" name="Picture 2" descr="F:\РЭД ЛАЙНС\2019\Участники_конкурс\Арх_и_град_Ященко\ЯщенкоАВ-с6-рис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40" y="1153200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1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374" y="416221"/>
            <a:ext cx="775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Победитель в номинации: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5799" y="2132856"/>
            <a:ext cx="7163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Общественное здание с простой</a:t>
            </a:r>
          </a:p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функцией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5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Терещенко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Никита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Студент Томского архитектурно-строительного университета, г. Томск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2290" name="Picture 2" descr="F:\РЭД ЛАЙНС\2019\Участники_конкурс\Общ_здание_Терещенко\ТерещенкоНА-рис1-с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74" y="1178741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5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374" y="416221"/>
            <a:ext cx="775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Победитель в номинации: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5799" y="2132856"/>
            <a:ext cx="7163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Вторая жизнь исторических зданий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16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Любушкина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Марина</a:t>
            </a:r>
          </a:p>
          <a:p>
            <a:pPr algn="ctr"/>
            <a:r>
              <a:rPr lang="ru-RU" sz="1200" dirty="0" err="1" smtClean="0">
                <a:latin typeface="Century Gothic" pitchFamily="34" charset="0"/>
              </a:rPr>
              <a:t>Магистрантка</a:t>
            </a:r>
            <a:r>
              <a:rPr lang="ru-RU" sz="1200" dirty="0" smtClean="0">
                <a:latin typeface="Century Gothic" pitchFamily="34" charset="0"/>
              </a:rPr>
              <a:t> Нижегородского государственного 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архитектурно-строительного университета, г. Нижний Новгород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266" name="Picture 2" descr="F:\РЭД ЛАЙНС\2019\Участники_конкурс\Реставрация_Любушкина\Любушкина-рис1-с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3" y="1358900"/>
            <a:ext cx="8753745" cy="43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6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062" y="1735186"/>
            <a:ext cx="7163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Желаем творческих успехов </a:t>
            </a:r>
          </a:p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вдохновения!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25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89330"/>
            <a:ext cx="804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Конкурс лучших студенческих архитектурных проектов проводился: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5649" y="1628800"/>
            <a:ext cx="1717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Century Gothic" pitchFamily="34" charset="0"/>
              </a:rPr>
              <a:t>2011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80928"/>
            <a:ext cx="1717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entury Gothic" pitchFamily="34" charset="0"/>
              </a:rPr>
              <a:t>2013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4664" y="2333982"/>
            <a:ext cx="1717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entury Gothic" pitchFamily="34" charset="0"/>
              </a:rPr>
              <a:t>2014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8419" y="5085184"/>
            <a:ext cx="1717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entury Gothic" pitchFamily="34" charset="0"/>
              </a:rPr>
              <a:t>2017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7184" y="3789040"/>
            <a:ext cx="1717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entury Gothic" pitchFamily="34" charset="0"/>
              </a:rPr>
              <a:t>2018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09186" y="5322345"/>
            <a:ext cx="1736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entury Gothic" pitchFamily="34" charset="0"/>
              </a:rPr>
              <a:t>2019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3110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89330"/>
            <a:ext cx="376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В 2019 году на конкурс подано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12386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56 заявок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501008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 Gothic" pitchFamily="34" charset="0"/>
              </a:rPr>
              <a:t>Томск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24103" y="1326540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Допущено к участию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1369" y="1249596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48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заявок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7" y="2460477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Города участники: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2276" y="5044632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 Gothic" pitchFamily="34" charset="0"/>
              </a:rPr>
              <a:t>Барнаул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20373" y="3131676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Ростов-на-Дону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5940885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entury Gothic" pitchFamily="34" charset="0"/>
              </a:rPr>
              <a:t>Нижний Новгород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37176" y="4077072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 Gothic" pitchFamily="34" charset="0"/>
              </a:rPr>
              <a:t>Иркутск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2996952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entury Gothic" pitchFamily="34" charset="0"/>
              </a:rPr>
              <a:t>Рязань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018928" y="4906132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entury Gothic" pitchFamily="34" charset="0"/>
              </a:rPr>
              <a:t>Красноярск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755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720" y="1700808"/>
            <a:ext cx="483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К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онкурс проводится по 5 номинациям: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0652" y="234888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Частный дом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0652" y="2852936"/>
            <a:ext cx="547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Общественное здание с простой функцией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9881" y="3429000"/>
            <a:ext cx="363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Дизайн архитектурной среды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02752" y="4005064"/>
            <a:ext cx="359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и градостроительство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6885" y="4653136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Вторая жизнь исторических зданий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19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9334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219998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Жюри конкурса 2019: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3550" y="5501482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Century Gothic" pitchFamily="34" charset="0"/>
              </a:rPr>
              <a:t>Коренев Владимир Иннокентьевич </a:t>
            </a:r>
            <a:endParaRPr lang="ru-RU" sz="1000" i="1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 </a:t>
            </a:r>
            <a:r>
              <a:rPr lang="ru-RU" sz="1000" i="1" dirty="0">
                <a:latin typeface="Century Gothic" pitchFamily="34" charset="0"/>
              </a:rPr>
              <a:t>кандидат архитектуры, </a:t>
            </a:r>
            <a:endParaRPr lang="ru-RU" sz="1000" i="1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декан </a:t>
            </a:r>
            <a:r>
              <a:rPr lang="ru-RU" sz="1000" i="1" dirty="0">
                <a:latin typeface="Century Gothic" pitchFamily="34" charset="0"/>
              </a:rPr>
              <a:t>архитектурного факультета </a:t>
            </a:r>
            <a:r>
              <a:rPr lang="ru-RU" sz="1000" i="1" dirty="0" smtClean="0">
                <a:latin typeface="Century Gothic" pitchFamily="34" charset="0"/>
              </a:rPr>
              <a:t>ТГАСУ</a:t>
            </a: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 </a:t>
            </a:r>
            <a:r>
              <a:rPr lang="ru-RU" sz="1000" i="1" dirty="0">
                <a:latin typeface="Century Gothic" pitchFamily="34" charset="0"/>
              </a:rPr>
              <a:t>(г. Томск)</a:t>
            </a:r>
            <a:br>
              <a:rPr lang="ru-RU" sz="1000" i="1" dirty="0">
                <a:latin typeface="Century Gothic" pitchFamily="34" charset="0"/>
              </a:rPr>
            </a:b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9381" y="2420888"/>
            <a:ext cx="2632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Century Gothic" pitchFamily="34" charset="0"/>
              </a:rPr>
              <a:t>Сонин </a:t>
            </a:r>
            <a:r>
              <a:rPr lang="ru-RU" sz="1000" b="1" i="1" dirty="0" smtClean="0">
                <a:latin typeface="Century Gothic" pitchFamily="34" charset="0"/>
              </a:rPr>
              <a:t>Павел Александрович</a:t>
            </a:r>
            <a:r>
              <a:rPr lang="ru-RU" sz="1000" i="1" dirty="0">
                <a:latin typeface="Century Gothic" pitchFamily="34" charset="0"/>
              </a:rPr>
              <a:t>  </a:t>
            </a:r>
            <a:endParaRPr lang="ru-RU" sz="1000" i="1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профессор </a:t>
            </a:r>
            <a:r>
              <a:rPr lang="ru-RU" sz="1000" i="1" dirty="0">
                <a:latin typeface="Century Gothic" pitchFamily="34" charset="0"/>
              </a:rPr>
              <a:t>МААМ, </a:t>
            </a:r>
            <a:endParaRPr lang="ru-RU" sz="1000" i="1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член </a:t>
            </a:r>
            <a:r>
              <a:rPr lang="ru-RU" sz="1000" i="1" dirty="0">
                <a:latin typeface="Century Gothic" pitchFamily="34" charset="0"/>
              </a:rPr>
              <a:t>СМА, руководитель молодежного объединения союза московских архитекторов, </a:t>
            </a:r>
            <a:r>
              <a:rPr lang="ru-RU" sz="1000" i="1" dirty="0" smtClean="0">
                <a:latin typeface="Century Gothic" pitchFamily="34" charset="0"/>
              </a:rPr>
              <a:t>исполнительный </a:t>
            </a:r>
            <a:r>
              <a:rPr lang="ru-RU" sz="1000" i="1" dirty="0">
                <a:latin typeface="Century Gothic" pitchFamily="34" charset="0"/>
              </a:rPr>
              <a:t>директор </a:t>
            </a:r>
            <a:r>
              <a:rPr lang="ru-RU" sz="1000" i="1" dirty="0" err="1" smtClean="0">
                <a:latin typeface="Century Gothic" pitchFamily="34" charset="0"/>
              </a:rPr>
              <a:t>матерской</a:t>
            </a:r>
            <a:r>
              <a:rPr lang="ru-RU" sz="1000" i="1" dirty="0" smtClean="0">
                <a:latin typeface="Century Gothic" pitchFamily="34" charset="0"/>
              </a:rPr>
              <a:t> CPRD </a:t>
            </a: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(</a:t>
            </a:r>
            <a:r>
              <a:rPr lang="ru-RU" sz="1000" i="1" dirty="0">
                <a:latin typeface="Century Gothic" pitchFamily="34" charset="0"/>
              </a:rPr>
              <a:t>г. Москва).</a:t>
            </a:r>
            <a:br>
              <a:rPr lang="ru-RU" sz="1000" i="1" dirty="0">
                <a:latin typeface="Century Gothic" pitchFamily="34" charset="0"/>
              </a:rPr>
            </a:br>
            <a:endParaRPr lang="ru-RU" sz="10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22" y="692696"/>
            <a:ext cx="161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20072" y="2420888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Century Gothic" pitchFamily="34" charset="0"/>
              </a:rPr>
              <a:t>Бодэ Андрей Борисович </a:t>
            </a:r>
            <a:r>
              <a:rPr lang="ru-RU" sz="1000" i="1" dirty="0" smtClean="0">
                <a:latin typeface="Century Gothic" pitchFamily="34" charset="0"/>
              </a:rPr>
              <a:t> кандидат архитектуры, архитектор-реставратор, директор АНО "Традиция", советник РААСН</a:t>
            </a: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 (г. Москва).</a:t>
            </a:r>
            <a:br>
              <a:rPr lang="ru-RU" sz="1000" i="1" dirty="0" smtClean="0">
                <a:latin typeface="Century Gothic" pitchFamily="34" charset="0"/>
              </a:rPr>
            </a:b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7974" y="5424029"/>
            <a:ext cx="24876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latin typeface="Century Gothic" pitchFamily="34" charset="0"/>
              </a:rPr>
              <a:t>Люст</a:t>
            </a:r>
            <a:r>
              <a:rPr lang="ru-RU" sz="1000" b="1" dirty="0">
                <a:latin typeface="Century Gothic" pitchFamily="34" charset="0"/>
              </a:rPr>
              <a:t> Елена </a:t>
            </a:r>
            <a:r>
              <a:rPr lang="ru-RU" sz="1000" b="1" dirty="0" smtClean="0">
                <a:latin typeface="Century Gothic" pitchFamily="34" charset="0"/>
              </a:rPr>
              <a:t>Викторовна </a:t>
            </a:r>
            <a:r>
              <a:rPr lang="ru-RU" sz="1000" dirty="0">
                <a:latin typeface="Century Gothic" pitchFamily="34" charset="0"/>
              </a:rPr>
              <a:t>дизайнер, старший преподаватель ТГАСУ, председатель Томского регионального отделения общественной организации "Союз дизайнеров России" </a:t>
            </a:r>
            <a:endParaRPr lang="ru-RU" sz="1000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(</a:t>
            </a:r>
            <a:r>
              <a:rPr lang="ru-RU" sz="1000" i="1" dirty="0">
                <a:latin typeface="Century Gothic" pitchFamily="34" charset="0"/>
              </a:rPr>
              <a:t>г. Томск)</a:t>
            </a:r>
            <a:endParaRPr lang="ru-RU" sz="1000" dirty="0">
              <a:latin typeface="Century Gothic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161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5" y="3804270"/>
            <a:ext cx="161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386562" y="5501482"/>
            <a:ext cx="2721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Century Gothic" pitchFamily="34" charset="0"/>
              </a:rPr>
              <a:t>Холопов Денис </a:t>
            </a:r>
            <a:endParaRPr lang="ru-RU" sz="1000" b="1" i="1" dirty="0" smtClean="0">
              <a:latin typeface="Century Gothic" pitchFamily="34" charset="0"/>
            </a:endParaRPr>
          </a:p>
          <a:p>
            <a:pPr algn="ctr"/>
            <a:r>
              <a:rPr lang="ru-RU" sz="1000" b="1" i="1" dirty="0" smtClean="0">
                <a:latin typeface="Century Gothic" pitchFamily="34" charset="0"/>
              </a:rPr>
              <a:t>Владимирович</a:t>
            </a:r>
            <a:r>
              <a:rPr lang="ru-RU" sz="1000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BIM </a:t>
            </a:r>
            <a:r>
              <a:rPr lang="ru-RU" sz="1000" i="1" dirty="0">
                <a:latin typeface="Century Gothic" pitchFamily="34" charset="0"/>
              </a:rPr>
              <a:t>менеджер </a:t>
            </a:r>
            <a:endParaRPr lang="ru-RU" sz="1000" i="1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ООО </a:t>
            </a:r>
            <a:r>
              <a:rPr lang="ru-RU" sz="1000" i="1" dirty="0">
                <a:latin typeface="Century Gothic" pitchFamily="34" charset="0"/>
              </a:rPr>
              <a:t>"ПКБ ТДСК" </a:t>
            </a:r>
            <a:endParaRPr lang="ru-RU" sz="1000" i="1" dirty="0" smtClean="0">
              <a:latin typeface="Century Gothic" pitchFamily="34" charset="0"/>
            </a:endParaRPr>
          </a:p>
          <a:p>
            <a:pPr algn="ctr"/>
            <a:r>
              <a:rPr lang="ru-RU" sz="1000" i="1" dirty="0" smtClean="0">
                <a:latin typeface="Century Gothic" pitchFamily="34" charset="0"/>
              </a:rPr>
              <a:t>(</a:t>
            </a:r>
            <a:r>
              <a:rPr lang="ru-RU" sz="1000" i="1" dirty="0">
                <a:latin typeface="Century Gothic" pitchFamily="34" charset="0"/>
              </a:rPr>
              <a:t>г. Томск)</a:t>
            </a:r>
            <a:br>
              <a:rPr lang="ru-RU" sz="1000" i="1" dirty="0">
                <a:latin typeface="Century Gothic" pitchFamily="34" charset="0"/>
              </a:rPr>
            </a:br>
            <a:endParaRPr lang="ru-RU" sz="10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00" y="3811129"/>
            <a:ext cx="161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83" y="3804270"/>
            <a:ext cx="161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10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404664"/>
            <a:ext cx="626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Жюри конкурса оценивало работы по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6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критериям: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11627"/>
              </p:ext>
            </p:extLst>
          </p:nvPr>
        </p:nvGraphicFramePr>
        <p:xfrm>
          <a:off x="2339752" y="980728"/>
          <a:ext cx="4114800" cy="521208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новизна идеи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проекта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функциональность архитектурно-планировочного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решения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эргономичность проектного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решения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применение современных строительных технологий 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материалов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архитектурно-художественная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выразительность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качество графического представления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2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3374" y="416221"/>
            <a:ext cx="775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Победитель в номинации: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5105" y="2276872"/>
            <a:ext cx="6227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Частный дом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9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F:\РЭД ЛАЙНС\2019\Участники_конкурс\Частный дом_Лалаян_2\Лалаян-с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2985"/>
            <a:ext cx="576064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339312"/>
            <a:ext cx="6227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Лалаян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Инна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Студентка 2-го курса Академии </a:t>
            </a:r>
            <a:r>
              <a:rPr lang="ru-RU" sz="1200" dirty="0">
                <a:latin typeface="Century Gothic" pitchFamily="34" charset="0"/>
              </a:rPr>
              <a:t>Архитектуры и искусств </a:t>
            </a:r>
            <a:endParaRPr lang="ru-RU" sz="1200" dirty="0" smtClean="0">
              <a:latin typeface="Century Gothic" pitchFamily="34" charset="0"/>
            </a:endParaRPr>
          </a:p>
          <a:p>
            <a:pPr algn="ctr"/>
            <a:r>
              <a:rPr lang="ru-RU" sz="1200" dirty="0" smtClean="0">
                <a:latin typeface="Century Gothic" pitchFamily="34" charset="0"/>
              </a:rPr>
              <a:t>Южного федерального университета, </a:t>
            </a:r>
            <a:r>
              <a:rPr lang="ru-RU" sz="1200" dirty="0">
                <a:latin typeface="Century Gothic" pitchFamily="34" charset="0"/>
              </a:rPr>
              <a:t>г</a:t>
            </a:r>
            <a:r>
              <a:rPr lang="ru-RU" sz="1200" dirty="0" smtClean="0">
                <a:latin typeface="Century Gothic" pitchFamily="34" charset="0"/>
              </a:rPr>
              <a:t>. Ростов-на-Дону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9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374" y="416221"/>
            <a:ext cx="775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Победитель в номинации: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916832"/>
            <a:ext cx="6227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Дизайн архитектурной среды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746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247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Веревкина</dc:creator>
  <cp:lastModifiedBy>Веревкина</cp:lastModifiedBy>
  <cp:revision>9</cp:revision>
  <dcterms:created xsi:type="dcterms:W3CDTF">2019-04-25T12:23:08Z</dcterms:created>
  <dcterms:modified xsi:type="dcterms:W3CDTF">2019-04-25T13:50:57Z</dcterms:modified>
</cp:coreProperties>
</file>